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72" r:id="rId7"/>
    <p:sldId id="273" r:id="rId8"/>
    <p:sldId id="290" r:id="rId9"/>
    <p:sldId id="289" r:id="rId10"/>
    <p:sldId id="274" r:id="rId11"/>
    <p:sldId id="275" r:id="rId12"/>
    <p:sldId id="291" r:id="rId13"/>
    <p:sldId id="292" r:id="rId14"/>
    <p:sldId id="276" r:id="rId15"/>
    <p:sldId id="278" r:id="rId16"/>
    <p:sldId id="279" r:id="rId17"/>
    <p:sldId id="280" r:id="rId18"/>
    <p:sldId id="277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6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2" autoAdjust="0"/>
    <p:restoredTop sz="93692"/>
  </p:normalViewPr>
  <p:slideViewPr>
    <p:cSldViewPr snapToGrid="0" snapToObjects="1">
      <p:cViewPr varScale="1">
        <p:scale>
          <a:sx n="92" d="100"/>
          <a:sy n="92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4B267-BBA1-40B3-AC47-1AB03B0DA1FF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4C7D8-D569-401B-B046-97B360801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0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校园网内网访问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4C7D8-D569-401B-B046-97B3608010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7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校园网内网访问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4C7D8-D569-401B-B046-97B3608010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90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外网使用</a:t>
            </a:r>
            <a:r>
              <a:rPr lang="en-US" altLang="zh-CN" dirty="0"/>
              <a:t>web VPN</a:t>
            </a:r>
            <a:r>
              <a:rPr lang="zh-CN" altLang="en-US" dirty="0"/>
              <a:t>访问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4C7D8-D569-401B-B046-97B3608010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外网使用</a:t>
            </a:r>
            <a:r>
              <a:rPr lang="en-US" altLang="zh-CN" dirty="0"/>
              <a:t>web VPN</a:t>
            </a:r>
            <a:r>
              <a:rPr lang="zh-CN" altLang="en-US" dirty="0"/>
              <a:t>访问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4C7D8-D569-401B-B046-97B3608010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61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113" y="0"/>
            <a:ext cx="12191999" cy="689834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100452" y="641571"/>
            <a:ext cx="1304137" cy="369328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txBody>
          <a:bodyPr wrap="square" lIns="91436" tIns="45718" rIns="91436" bIns="45718" rtlCol="0">
            <a:spAutoFit/>
          </a:bodyPr>
          <a:lstStyle/>
          <a:p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685303" y="638082"/>
            <a:ext cx="1269876" cy="369328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txBody>
          <a:bodyPr wrap="square" lIns="91436" tIns="45718" rIns="91436" bIns="45718" rtlCol="0">
            <a:spAutoFit/>
          </a:bodyPr>
          <a:lstStyle/>
          <a:p>
            <a:endParaRPr kumimoji="1"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59603" y="4580174"/>
            <a:ext cx="2778997" cy="369328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259602" y="2312316"/>
            <a:ext cx="6469063" cy="2086725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7200" b="1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7200" b="1" dirty="0">
                <a:solidFill>
                  <a:schemeClr val="bg1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72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7200" b="1" dirty="0">
                <a:solidFill>
                  <a:schemeClr val="bg1"/>
                </a:solidFill>
                <a:cs typeface="+mn-ea"/>
                <a:sym typeface="+mn-lt"/>
              </a:rPr>
              <a:t>TEMPLATE</a:t>
            </a:r>
            <a:endParaRPr kumimoji="1" lang="zh-CN" altLang="en-US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59603" y="4594022"/>
            <a:ext cx="2702797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>
                <a:cs typeface="+mn-ea"/>
                <a:sym typeface="+mn-lt"/>
              </a:rPr>
              <a:t>PRESENTED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BY</a:t>
            </a:r>
            <a:r>
              <a:rPr kumimoji="1" lang="zh-CN" altLang="en-US" dirty="0">
                <a:cs typeface="+mn-ea"/>
                <a:sym typeface="+mn-lt"/>
              </a:rPr>
              <a:t> </a:t>
            </a:r>
            <a:r>
              <a:rPr kumimoji="1" lang="en-US" altLang="zh-CN" dirty="0">
                <a:cs typeface="+mn-ea"/>
                <a:sym typeface="+mn-lt"/>
              </a:rPr>
              <a:t>OfficePLUS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189873" y="621288"/>
            <a:ext cx="112529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757594" y="621288"/>
            <a:ext cx="112529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39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899"/>
            <a:ext cx="12192000" cy="6856101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9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63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0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45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0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9" r:id="rId2"/>
    <p:sldLayoutId id="2147483690" r:id="rId3"/>
    <p:sldLayoutId id="2147483691" r:id="rId4"/>
    <p:sldLayoutId id="214748369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202.206.16.78:8080/syatem/caslogin.js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w.neuq.edu.cn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202.206.16.78:8080/system/caslogin.jsp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w.neuq.edu.cn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vpn.neuq.edu.c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w.neuq.edu.c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1259602" y="2312316"/>
            <a:ext cx="7507027" cy="1827167"/>
          </a:xfrm>
        </p:spPr>
        <p:txBody>
          <a:bodyPr/>
          <a:lstStyle/>
          <a:p>
            <a:pPr lvl="0"/>
            <a:r>
              <a:rPr lang="zh-CN" altLang="en-US" kern="0" dirty="0">
                <a:sym typeface="+mn-lt"/>
              </a:rPr>
              <a:t>博达站群系统使用</a:t>
            </a:r>
            <a:endParaRPr lang="en-US" altLang="zh-CN" kern="0" dirty="0">
              <a:sym typeface="+mn-lt"/>
            </a:endParaRPr>
          </a:p>
          <a:p>
            <a:pPr lvl="0" algn="r"/>
            <a:r>
              <a:rPr lang="en-US" altLang="zh-CN" sz="4400" kern="0" dirty="0">
                <a:sym typeface="+mn-lt"/>
              </a:rPr>
              <a:t>——</a:t>
            </a:r>
            <a:r>
              <a:rPr lang="zh-CN" altLang="en-US" sz="4400" kern="0" dirty="0">
                <a:sym typeface="+mn-lt"/>
              </a:rPr>
              <a:t>新闻上传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4"/>
          </p:nvPr>
        </p:nvSpPr>
        <p:spPr>
          <a:xfrm>
            <a:off x="9757594" y="621288"/>
            <a:ext cx="1128120" cy="480131"/>
          </a:xfrm>
        </p:spPr>
        <p:txBody>
          <a:bodyPr/>
          <a:lstStyle/>
          <a:p>
            <a:r>
              <a:rPr lang="en-US" altLang="zh-CN" dirty="0"/>
              <a:t>DEV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259603" y="4594022"/>
            <a:ext cx="2702797" cy="341632"/>
          </a:xfrm>
        </p:spPr>
        <p:txBody>
          <a:bodyPr/>
          <a:lstStyle/>
          <a:p>
            <a:pPr algn="ctr"/>
            <a:r>
              <a:rPr lang="zh-CN" altLang="en-US" dirty="0"/>
              <a:t>先媒网络中心网站组</a:t>
            </a:r>
          </a:p>
        </p:txBody>
      </p:sp>
    </p:spTree>
    <p:extLst>
      <p:ext uri="{BB962C8B-B14F-4D97-AF65-F5344CB8AC3E}">
        <p14:creationId xmlns:p14="http://schemas.microsoft.com/office/powerpoint/2010/main" val="15913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90" y="954881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0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32D93D-5C79-43E5-B9C8-5A9B9F50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4" y="740296"/>
            <a:ext cx="10823171" cy="53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5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0CAABD-E8FA-4D14-8F06-B149F97E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4" y="675474"/>
            <a:ext cx="11188931" cy="55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54881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4881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16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4881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40593"/>
            <a:ext cx="9144000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0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976313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1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4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4639" y="799157"/>
            <a:ext cx="3524021" cy="746356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站群系统地址</a:t>
            </a:r>
          </a:p>
        </p:txBody>
      </p:sp>
      <p:sp>
        <p:nvSpPr>
          <p:cNvPr id="3" name="矩形 2"/>
          <p:cNvSpPr/>
          <p:nvPr/>
        </p:nvSpPr>
        <p:spPr>
          <a:xfrm>
            <a:off x="1274638" y="2175395"/>
            <a:ext cx="9679111" cy="362277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  <a:hlinkClick r:id="rId2"/>
              </a:rPr>
              <a:t>http://202.206.16.78:8080/system/caslogin.jsp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80038" y="3443287"/>
            <a:ext cx="4149658" cy="23479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01300" y="3443287"/>
            <a:ext cx="128396" cy="2347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76642" y="3942444"/>
            <a:ext cx="3633393" cy="166968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342900" marR="0" lvl="0" indent="-34290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本网址是学校内网网址，使用外部网络无法访问。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marR="0" lvl="0" indent="-34290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本系统管理使用实名制，一定要注意保护自己的密码。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342900" marR="0" lvl="0" indent="-34290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600" kern="0" noProof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该系统使用学校统一信息门户账号。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Picture 2" descr="http://dc.officeplus.cn/t/19/5E53CDCC07876383021FCEE3DB71668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12031"/>
          <a:stretch/>
        </p:blipFill>
        <p:spPr bwMode="auto">
          <a:xfrm>
            <a:off x="1274639" y="3443287"/>
            <a:ext cx="4979344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83456"/>
            <a:ext cx="9144000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5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6313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6313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6313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69168"/>
            <a:ext cx="9144000" cy="4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0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5549" y="2563362"/>
            <a:ext cx="9543011" cy="1843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访问网站</a:t>
            </a:r>
            <a:endParaRPr lang="en-US" altLang="zh-CN" sz="4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https://tw.neuq.edu.cn</a:t>
            </a:r>
            <a:endParaRPr lang="zh-CN" altLang="en-US" sz="4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6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259602" y="2312316"/>
            <a:ext cx="6469063" cy="230832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sym typeface="+mn-lt"/>
              </a:rPr>
              <a:t>THANK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sym typeface="+mn-lt"/>
              </a:rPr>
              <a:t>YOU!</a:t>
            </a:r>
            <a:endParaRPr lang="zh-CN" altLang="en-US" kern="0" dirty="0"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1259603" y="4594022"/>
            <a:ext cx="2702797" cy="341632"/>
          </a:xfrm>
        </p:spPr>
        <p:txBody>
          <a:bodyPr/>
          <a:lstStyle/>
          <a:p>
            <a:pPr lvl="0" algn="ctr"/>
            <a:r>
              <a:rPr lang="en-US" altLang="zh-CN" kern="0" dirty="0">
                <a:solidFill>
                  <a:sysClr val="windowText" lastClr="000000"/>
                </a:solidFill>
                <a:sym typeface="+mn-lt"/>
              </a:rPr>
              <a:t>Raoul1996</a:t>
            </a:r>
            <a:endParaRPr lang="zh-CN" altLang="en-US" kern="0" dirty="0">
              <a:solidFill>
                <a:sysClr val="windowText" lastClr="000000"/>
              </a:solidFill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 flipV="1">
            <a:off x="3373704" y="2853684"/>
            <a:ext cx="1892025" cy="968795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460352" y="4634138"/>
            <a:ext cx="1730848" cy="537423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294249" y="2853684"/>
            <a:ext cx="674784" cy="588002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845430" y="3960875"/>
            <a:ext cx="622719" cy="7536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8" idx="1"/>
          </p:cNvCxnSpPr>
          <p:nvPr/>
        </p:nvCxnSpPr>
        <p:spPr>
          <a:xfrm flipH="1" flipV="1">
            <a:off x="6841580" y="4636533"/>
            <a:ext cx="396828" cy="171299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077008" y="3357269"/>
            <a:ext cx="1840287" cy="18402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prstClr val="white"/>
                </a:solidFill>
                <a:cs typeface="+mn-ea"/>
                <a:sym typeface="+mn-lt"/>
              </a:rPr>
              <a:t>网站管理</a:t>
            </a:r>
            <a:r>
              <a:rPr lang="en-US" altLang="zh-CN" sz="1400" kern="0" noProof="0" dirty="0">
                <a:solidFill>
                  <a:prstClr val="white"/>
                </a:solidFill>
                <a:cs typeface="+mn-ea"/>
                <a:sym typeface="+mn-lt"/>
              </a:rPr>
              <a:t>&amp;</a:t>
            </a:r>
            <a:r>
              <a:rPr lang="zh-CN" altLang="en-US" sz="1400" kern="0" dirty="0">
                <a:solidFill>
                  <a:prstClr val="white"/>
                </a:solidFill>
                <a:cs typeface="+mn-ea"/>
                <a:sym typeface="+mn-lt"/>
              </a:rPr>
              <a:t>网站运维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468149" y="3360588"/>
            <a:ext cx="975746" cy="9757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技术</a:t>
            </a:r>
          </a:p>
        </p:txBody>
      </p:sp>
      <p:sp>
        <p:nvSpPr>
          <p:cNvPr id="15" name="椭圆 14"/>
          <p:cNvSpPr/>
          <p:nvPr/>
        </p:nvSpPr>
        <p:spPr>
          <a:xfrm>
            <a:off x="2345184" y="2025661"/>
            <a:ext cx="1143414" cy="114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耐心</a:t>
            </a:r>
          </a:p>
        </p:txBody>
      </p:sp>
      <p:sp>
        <p:nvSpPr>
          <p:cNvPr id="16" name="椭圆 15"/>
          <p:cNvSpPr/>
          <p:nvPr/>
        </p:nvSpPr>
        <p:spPr>
          <a:xfrm>
            <a:off x="2461117" y="4671944"/>
            <a:ext cx="999235" cy="9992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细致</a:t>
            </a:r>
          </a:p>
        </p:txBody>
      </p:sp>
      <p:sp>
        <p:nvSpPr>
          <p:cNvPr id="17" name="椭圆 16"/>
          <p:cNvSpPr/>
          <p:nvPr/>
        </p:nvSpPr>
        <p:spPr>
          <a:xfrm>
            <a:off x="6707615" y="2202511"/>
            <a:ext cx="807588" cy="7387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+mn-ea"/>
                <a:sym typeface="+mn-lt"/>
              </a:rPr>
              <a:t>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时</a:t>
            </a:r>
          </a:p>
        </p:txBody>
      </p:sp>
      <p:sp>
        <p:nvSpPr>
          <p:cNvPr id="18" name="椭圆 17"/>
          <p:cNvSpPr/>
          <p:nvPr/>
        </p:nvSpPr>
        <p:spPr>
          <a:xfrm>
            <a:off x="7076979" y="4646401"/>
            <a:ext cx="1102305" cy="11023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熟悉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21928" y="17585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系统比较慢</a:t>
            </a:r>
          </a:p>
        </p:txBody>
      </p:sp>
      <p:sp>
        <p:nvSpPr>
          <p:cNvPr id="20" name="矩形 19"/>
          <p:cNvSpPr/>
          <p:nvPr/>
        </p:nvSpPr>
        <p:spPr>
          <a:xfrm>
            <a:off x="3512800" y="2226768"/>
            <a:ext cx="200964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尤其是安装了一堆脚本时，卡成狗。推荐在</a:t>
            </a:r>
            <a:r>
              <a: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chrome</a:t>
            </a: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的隐身模式中运行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15203" y="201309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新闻的及时性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3570" y="2440530"/>
            <a:ext cx="200963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新闻有着时效性，所以更新一定要及时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18238" y="316908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系统设置项较多</a:t>
            </a:r>
          </a:p>
        </p:txBody>
      </p:sp>
      <p:sp>
        <p:nvSpPr>
          <p:cNvPr id="24" name="矩形 23"/>
          <p:cNvSpPr/>
          <p:nvPr/>
        </p:nvSpPr>
        <p:spPr>
          <a:xfrm>
            <a:off x="8493877" y="3618387"/>
            <a:ext cx="200963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需要对博达站群系统有一定的了解后，才可以进行网站的建设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282314" y="459715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熟能生巧</a:t>
            </a:r>
          </a:p>
        </p:txBody>
      </p:sp>
      <p:sp>
        <p:nvSpPr>
          <p:cNvPr id="26" name="矩形 25"/>
          <p:cNvSpPr/>
          <p:nvPr/>
        </p:nvSpPr>
        <p:spPr>
          <a:xfrm>
            <a:off x="8335759" y="4985423"/>
            <a:ext cx="200963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熟悉了以后，才不会出错，不会出问题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945" y="35278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认真细致</a:t>
            </a:r>
          </a:p>
        </p:txBody>
      </p:sp>
      <p:sp>
        <p:nvSpPr>
          <p:cNvPr id="28" name="矩形 27"/>
          <p:cNvSpPr/>
          <p:nvPr/>
        </p:nvSpPr>
        <p:spPr>
          <a:xfrm>
            <a:off x="673129" y="3975013"/>
            <a:ext cx="151491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78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先锋网是校团委对外发声的窗口，所以在更新网站的时候，一定要细致，仔细。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287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74295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5539" y="913457"/>
            <a:ext cx="2395507" cy="746356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kern="0" noProof="0" dirty="0">
                <a:solidFill>
                  <a:schemeClr val="bg1"/>
                </a:solidFill>
                <a:cs typeface="+mn-ea"/>
                <a:sym typeface="+mn-lt"/>
              </a:rPr>
              <a:t>准备工作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8346" y="3081663"/>
            <a:ext cx="5832346" cy="1177243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457200" marR="0" lvl="0" indent="-457200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cs typeface="+mn-ea"/>
                <a:sym typeface="+mn-lt"/>
              </a:rPr>
              <a:t>获得博达站群系统下先锋网的管理权限</a:t>
            </a:r>
            <a:endParaRPr lang="en-US" altLang="zh-CN" sz="2400" b="1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marL="457200" marR="0" lvl="0" indent="-457200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熟悉校园网的登录与使用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lvl="0" indent="-457200" defTabSz="685681">
              <a:buFontTx/>
              <a:buAutoNum type="arabicPeriod"/>
              <a:defRPr/>
            </a:pPr>
            <a:r>
              <a:rPr lang="zh-CN" altLang="en-US" sz="2400" b="1" kern="0" dirty="0">
                <a:solidFill>
                  <a:schemeClr val="bg1"/>
                </a:solidFill>
                <a:cs typeface="+mn-ea"/>
                <a:sym typeface="+mn-lt"/>
              </a:rPr>
              <a:t>会登录使用学校的</a:t>
            </a: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web VPN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61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54580" y="798780"/>
            <a:ext cx="3831798" cy="5616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实施</a:t>
            </a:r>
            <a:r>
              <a:rPr lang="zh-CN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步骤（校园网）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0179" y="1902691"/>
            <a:ext cx="9873673" cy="429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连接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neuq&amp;neuq_local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访问学校内网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浏览器访问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https://202.206.16.78:8080/system/caslogin.jsp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输入自己的学号以及密码，进入系统。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切换到网站内容管理选项卡对应的页面。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进入文章管理模块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在页面的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lside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（文章选项卡）部分选择待上传文章所属栏目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在出现的页面中，点击内容维护选项卡（默认），点击新增文章按钮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在出现的文档编辑页面上，分别将待上传文档的标题和内容部分粘贴到对应的位置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如果文章中出现记者姓名、图片来源、稿件来源信息时，一定要将这一部分放在文章的底部，并右对齐。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如果文章需要上传图片，图片用图片编辑软件调整分辨率到横向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1000px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下，并使用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jpg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格式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修改完图片的格式后，上传完成后插入到文章的前边，并预先留出一行空行。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网站上的文章，每篇至多插入一张图片，图片要选择场面宏大且无水印的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91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54579" y="798780"/>
            <a:ext cx="3831798" cy="5616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实施步骤（校园网）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70179" y="1902691"/>
            <a:ext cx="987367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设置图片的文章，要求设置标题图，标题图一般情况下，保持和插入的图片相同。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修改发布时间，修改到新闻的后一天。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完成后，点击发布文章，并预览。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预览没有问题的话，访问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https://tw.neuq.edu.cn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检查文章是否可以正常显示，并且和其他文章在格式上没有差异。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4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59764" y="798780"/>
            <a:ext cx="3421429" cy="5616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实施</a:t>
            </a:r>
            <a:r>
              <a:rPr lang="zh-CN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步骤（外网）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0179" y="1902691"/>
            <a:ext cx="9873673" cy="427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浏览器访问</a:t>
            </a:r>
            <a:r>
              <a:rPr lang="en-US" altLang="zh-CN" sz="1400" dirty="0">
                <a:latin typeface="+mn-ea"/>
                <a:hlinkClick r:id="rId2"/>
              </a:rPr>
              <a:t>http://vpn.neuq.edu.cn/</a:t>
            </a:r>
            <a:endParaRPr lang="en-US" altLang="zh-CN" sz="1400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输入自己的学号以及密码，进入学校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 VPN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进入校内应用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-&gt;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学工系统模块。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登录学工系统后进入系统直通车下的站群管理服务。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切换到网站内容管理选项卡对应的页面。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在页面的</a:t>
            </a:r>
            <a:r>
              <a:rPr lang="en-US" altLang="zh-CN" sz="1400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lside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（文章选项卡）部分选择待上传文章所属栏目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在出现的页面中，点击内容维护选项卡（默认），点击新增文章按钮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在出现的文档编辑页面上，分别将待上传文档的标题和内容部分粘贴到对应的位置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如果文章中出现记者姓名、图片来源、稿件来源信息时，一定要将这一部分放在文章的底部，并右对齐。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如果文章需要上传图片，图片用图片编辑软件调整分辨率到横向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1000px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下，并使用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jpg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格式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修改完图片的格式后，上传完成后插入到文章的前边，并预先留出一行空行。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网站上的文章，每篇至多插入一张图片，图片要选择场面宏大且无水印的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5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259764" y="798780"/>
            <a:ext cx="3421430" cy="5616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6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实施步骤（外网）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70179" y="1902691"/>
            <a:ext cx="987367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设置图片的文章，要求设置标题图，标题图一般情况下，保持和插入的图片相同。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修改发布时间，修改到新闻的后一天。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完成后，点击发布文章，并预览。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预览没有问题的话，访问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2"/>
              </a:rPr>
              <a:t>https://tw.neuq.edu.cn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17. 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检查文章是否可以正常显示，并且和其他文章在格式上没有差异。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85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36" y="984125"/>
            <a:ext cx="9144000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855</Words>
  <Application>Microsoft Office PowerPoint</Application>
  <PresentationFormat>宽屏</PresentationFormat>
  <Paragraphs>83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郭 浩盟</cp:lastModifiedBy>
  <cp:revision>63</cp:revision>
  <dcterms:created xsi:type="dcterms:W3CDTF">2015-08-18T02:51:41Z</dcterms:created>
  <dcterms:modified xsi:type="dcterms:W3CDTF">2020-09-04T11:20:34Z</dcterms:modified>
  <cp:category/>
  <cp:contentStatus/>
</cp:coreProperties>
</file>